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6"/>
    <p:sldId id="259" r:id="rId7"/>
  </p:sldIdLst>
  <p:sldSz cx="7772400" cy="100584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737"/>
    <a:srgbClr val="5E4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23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52C-7B35-4679-9BB5-6605EBFFEC2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113C-8DB5-45A2-82DC-DDB50BB6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52C-7B35-4679-9BB5-6605EBFFEC2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113C-8DB5-45A2-82DC-DDB50BB6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8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52C-7B35-4679-9BB5-6605EBFFEC2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113C-8DB5-45A2-82DC-DDB50BB6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3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52C-7B35-4679-9BB5-6605EBFFEC2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113C-8DB5-45A2-82DC-DDB50BB6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8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52C-7B35-4679-9BB5-6605EBFFEC2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113C-8DB5-45A2-82DC-DDB50BB6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6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52C-7B35-4679-9BB5-6605EBFFEC2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113C-8DB5-45A2-82DC-DDB50BB6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52C-7B35-4679-9BB5-6605EBFFEC2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113C-8DB5-45A2-82DC-DDB50BB6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52C-7B35-4679-9BB5-6605EBFFEC2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113C-8DB5-45A2-82DC-DDB50BB6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1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52C-7B35-4679-9BB5-6605EBFFEC2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113C-8DB5-45A2-82DC-DDB50BB6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8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52C-7B35-4679-9BB5-6605EBFFEC2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113C-8DB5-45A2-82DC-DDB50BB6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1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52C-7B35-4679-9BB5-6605EBFFEC2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113C-8DB5-45A2-82DC-DDB50BB6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6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4052C-7B35-4679-9BB5-6605EBFFEC2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E113C-8DB5-45A2-82DC-DDB50BB6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7"/>
            <a:ext cx="7772400" cy="971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3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100" y="9151533"/>
            <a:ext cx="5549900" cy="3516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en-US" sz="2000" b="1" i="1" dirty="0" smtClean="0">
                <a:solidFill>
                  <a:srgbClr val="F1E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SERGEANT MAJOR, CLR 27</a:t>
            </a:r>
            <a:endParaRPr lang="en-US" sz="2000" b="1" i="1" dirty="0">
              <a:solidFill>
                <a:srgbClr val="F1E7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8316096"/>
            <a:ext cx="5422900" cy="8848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1E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SGT MAJ P. E. FAY</a:t>
            </a:r>
            <a:endParaRPr lang="en-US" sz="3600" b="1" i="1" dirty="0">
              <a:solidFill>
                <a:srgbClr val="F1E7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74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6" t="-129" r="1616" b="129"/>
          <a:stretch/>
        </p:blipFill>
        <p:spPr>
          <a:xfrm>
            <a:off x="-98857" y="176252"/>
            <a:ext cx="7752338" cy="9688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772400" cy="100583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100" y="9151533"/>
            <a:ext cx="5549900" cy="3516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en-US" sz="2000" b="1" i="1" dirty="0" smtClean="0">
                <a:solidFill>
                  <a:srgbClr val="F1E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COMMANDING OFFICER, CLR 27</a:t>
            </a:r>
            <a:endParaRPr lang="en-US" sz="2000" b="1" i="1" dirty="0">
              <a:solidFill>
                <a:srgbClr val="F1E7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8316096"/>
            <a:ext cx="5422900" cy="8848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1E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 L. S. EDWARDS</a:t>
            </a:r>
            <a:endParaRPr lang="en-US" sz="3600" b="1" i="1" dirty="0">
              <a:solidFill>
                <a:srgbClr val="F1E7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904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nal_x0020_Draft xmlns="18d57651-1ea7-4a2c-abf8-7689987b873b">false</Final_x0020_Draft>
    <_dlc_DocId xmlns="da13436c-0e8b-4fb9-8543-1aa3f8f6a39a">2DMLG-1957647193-692</_dlc_DocId>
    <_dlc_DocIdUrl xmlns="da13436c-0e8b-4fb9-8543-1aa3f8f6a39a">
      <Url>https://eis.usmc.mil/sites/2dmlg/staff/_layouts/15/DocIdRedir.aspx?ID=2DMLG-1957647193-692</Url>
      <Description>2DMLG-1957647193-692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536959F1AD4E4BB62D0374EC96290C" ma:contentTypeVersion="1" ma:contentTypeDescription="Create a new document." ma:contentTypeScope="" ma:versionID="c88db0c6615b194de5ebce8ceb81ded8">
  <xsd:schema xmlns:xsd="http://www.w3.org/2001/XMLSchema" xmlns:xs="http://www.w3.org/2001/XMLSchema" xmlns:p="http://schemas.microsoft.com/office/2006/metadata/properties" xmlns:ns2="da13436c-0e8b-4fb9-8543-1aa3f8f6a39a" xmlns:ns3="18d57651-1ea7-4a2c-abf8-7689987b873b" targetNamespace="http://schemas.microsoft.com/office/2006/metadata/properties" ma:root="true" ma:fieldsID="f757977c39c3038e1659342b3968f047" ns2:_="" ns3:_="">
    <xsd:import namespace="da13436c-0e8b-4fb9-8543-1aa3f8f6a39a"/>
    <xsd:import namespace="18d57651-1ea7-4a2c-abf8-7689987b873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Final_x0020_Draf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13436c-0e8b-4fb9-8543-1aa3f8f6a39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57651-1ea7-4a2c-abf8-7689987b873b" elementFormDefault="qualified">
    <xsd:import namespace="http://schemas.microsoft.com/office/2006/documentManagement/types"/>
    <xsd:import namespace="http://schemas.microsoft.com/office/infopath/2007/PartnerControls"/>
    <xsd:element name="Final_x0020_Draft" ma:index="11" nillable="true" ma:displayName="Final Draft" ma:default="0" ma:internalName="Final_x0020_Draft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C0F277-26CB-4E10-934C-3A01A8A48C61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da13436c-0e8b-4fb9-8543-1aa3f8f6a39a"/>
    <ds:schemaRef ds:uri="18d57651-1ea7-4a2c-abf8-7689987b873b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DE9B2D6-5BD1-4333-B946-99FA2046ED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FD79B0-BA93-44DD-A5AD-3C21EF8EEE3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41AF9CF-514E-47B4-805A-9FC052EBFF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13436c-0e8b-4fb9-8543-1aa3f8f6a39a"/>
    <ds:schemaRef ds:uri="18d57651-1ea7-4a2c-abf8-7689987b87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9946</TotalTime>
  <Words>23</Words>
  <Application>Microsoft Office PowerPoint</Application>
  <PresentationFormat>Custom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SGT MAJ P. E. FAY</vt:lpstr>
      <vt:lpstr>COL L. S. EDWARDS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Rank F. M. Last</dc:title>
  <dc:creator>Default User</dc:creator>
  <cp:lastModifiedBy>Sgt Adaezia Chavez</cp:lastModifiedBy>
  <cp:revision>17</cp:revision>
  <cp:lastPrinted>2020-10-15T17:10:20Z</cp:lastPrinted>
  <dcterms:created xsi:type="dcterms:W3CDTF">2019-08-08T17:38:06Z</dcterms:created>
  <dcterms:modified xsi:type="dcterms:W3CDTF">2022-01-05T14:11:44Z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0x0101007E536959F1AD4E4BB62D0374EC96290C</vt:lpwstr>
  </property>
  <property fmtid="{D5CDD505-2E9C-101B-9397-08002B2CF9AE}" pid="3" name="_dlc_DocIdItemGuid">
    <vt:lpwstr>d45b4e8d-7343-40dd-b460-28f6a5943364</vt:lpwstr>
  </property>
</Properties>
</file>